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11/26/2008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11/26/2008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hacker.net/" TargetMode="External"/><Relationship Id="rId2" Type="http://schemas.openxmlformats.org/officeDocument/2006/relationships/hyperlink" Target="http://www.aircrack-ng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ijusmagnificus.com/wiki/" TargetMode="External"/><Relationship Id="rId4" Type="http://schemas.openxmlformats.org/officeDocument/2006/relationships/hyperlink" Target="http://www.seguridadwireless.ne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Recuperación de la clave </a:t>
            </a:r>
            <a:r>
              <a:rPr lang="es-ES" dirty="0" err="1" smtClean="0"/>
              <a:t>WiFi</a:t>
            </a:r>
            <a:r>
              <a:rPr lang="es-ES" dirty="0" smtClean="0"/>
              <a:t> con cifrado WEP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Guillermo López Leal, 2IM1</a:t>
            </a:r>
          </a:p>
          <a:p>
            <a:r>
              <a:rPr lang="es-ES" dirty="0" smtClean="0"/>
              <a:t>Introducción a la Seguridad</a:t>
            </a:r>
          </a:p>
          <a:p>
            <a:r>
              <a:rPr lang="es-ES" dirty="0" smtClean="0"/>
              <a:t>Universidad Nebrija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72518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Si no hay un cliente conectado...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Nos tenemos que asociar al punto de acceso, para ello escribimos.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aireplay-ng</a:t>
            </a:r>
            <a:r>
              <a:rPr lang="es-ES" dirty="0" smtClean="0">
                <a:latin typeface="Consolas" pitchFamily="49" charset="0"/>
              </a:rPr>
              <a:t> --</a:t>
            </a:r>
            <a:r>
              <a:rPr lang="es-ES" dirty="0" err="1" smtClean="0">
                <a:latin typeface="Consolas" pitchFamily="49" charset="0"/>
              </a:rPr>
              <a:t>fakeauth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smtClean="0">
                <a:latin typeface="Consolas" pitchFamily="49" charset="0"/>
              </a:rPr>
              <a:t>wifi0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Y esperamos a que se asocie, si lo hemos hecho bien y funciona, nos saldrá esto:</a:t>
            </a:r>
          </a:p>
          <a:p>
            <a:pPr lvl="4">
              <a:buNone/>
            </a:pPr>
            <a:r>
              <a:rPr lang="en-US" dirty="0" smtClean="0">
                <a:latin typeface="Consolas" pitchFamily="49" charset="0"/>
              </a:rPr>
              <a:t>18:18:20 Sending Authentication </a:t>
            </a:r>
            <a:r>
              <a:rPr lang="en-US" dirty="0" smtClean="0">
                <a:latin typeface="Consolas" pitchFamily="49" charset="0"/>
              </a:rPr>
              <a:t>Request</a:t>
            </a:r>
          </a:p>
          <a:p>
            <a:pPr lvl="4">
              <a:buNone/>
            </a:pPr>
            <a:r>
              <a:rPr lang="en-US" dirty="0" smtClean="0">
                <a:latin typeface="Consolas" pitchFamily="49" charset="0"/>
              </a:rPr>
              <a:t>18:18:20 </a:t>
            </a:r>
            <a:r>
              <a:rPr lang="en-US" dirty="0" smtClean="0">
                <a:latin typeface="Consolas" pitchFamily="49" charset="0"/>
              </a:rPr>
              <a:t>Authentication </a:t>
            </a:r>
            <a:r>
              <a:rPr lang="en-US" dirty="0" smtClean="0">
                <a:latin typeface="Consolas" pitchFamily="49" charset="0"/>
              </a:rPr>
              <a:t>successful</a:t>
            </a:r>
          </a:p>
          <a:p>
            <a:pPr lvl="4">
              <a:buNone/>
            </a:pPr>
            <a:r>
              <a:rPr lang="en-US" dirty="0" smtClean="0">
                <a:latin typeface="Consolas" pitchFamily="49" charset="0"/>
              </a:rPr>
              <a:t>18:18:20 Sending Association Request </a:t>
            </a:r>
          </a:p>
          <a:p>
            <a:pPr lvl="4">
              <a:buNone/>
            </a:pPr>
            <a:r>
              <a:rPr lang="en-US" dirty="0" smtClean="0">
                <a:latin typeface="Consolas" pitchFamily="49" charset="0"/>
              </a:rPr>
              <a:t>18:18:20 </a:t>
            </a:r>
            <a:r>
              <a:rPr lang="en-US" dirty="0" smtClean="0">
                <a:latin typeface="Consolas" pitchFamily="49" charset="0"/>
              </a:rPr>
              <a:t>Association successful </a:t>
            </a:r>
            <a:r>
              <a:rPr lang="en-US" dirty="0" smtClean="0">
                <a:latin typeface="Consolas" pitchFamily="49" charset="0"/>
              </a:rPr>
              <a:t>:-)</a:t>
            </a:r>
          </a:p>
          <a:p>
            <a:r>
              <a:rPr lang="en-US" dirty="0" smtClean="0"/>
              <a:t> </a:t>
            </a:r>
            <a:r>
              <a:rPr lang="es-ES" dirty="0" smtClean="0"/>
              <a:t>También podemos hacer que se asocie y </a:t>
            </a:r>
            <a:r>
              <a:rPr lang="es-ES" dirty="0" err="1" smtClean="0"/>
              <a:t>recompruebe</a:t>
            </a:r>
            <a:r>
              <a:rPr lang="es-ES" dirty="0" smtClean="0"/>
              <a:t> que seguimos asociados: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aireplay-ng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smtClean="0">
                <a:latin typeface="Consolas" pitchFamily="49" charset="0"/>
              </a:rPr>
              <a:t>--</a:t>
            </a:r>
            <a:r>
              <a:rPr lang="es-ES" dirty="0" err="1" smtClean="0">
                <a:latin typeface="Consolas" pitchFamily="49" charset="0"/>
              </a:rPr>
              <a:t>fakeauth</a:t>
            </a:r>
            <a:r>
              <a:rPr lang="es-ES" dirty="0" smtClean="0">
                <a:latin typeface="Consolas" pitchFamily="49" charset="0"/>
              </a:rPr>
              <a:t> 6000 </a:t>
            </a:r>
            <a:r>
              <a:rPr lang="es-ES" dirty="0" smtClean="0">
                <a:latin typeface="Consolas" pitchFamily="49" charset="0"/>
              </a:rPr>
              <a:t>-o </a:t>
            </a:r>
            <a:r>
              <a:rPr lang="es-ES" dirty="0" smtClean="0">
                <a:latin typeface="Consolas" pitchFamily="49" charset="0"/>
              </a:rPr>
              <a:t>1 -q 10 -e </a:t>
            </a:r>
            <a:r>
              <a:rPr lang="es-ES" i="1" dirty="0" smtClean="0">
                <a:latin typeface="Consolas" pitchFamily="49" charset="0"/>
              </a:rPr>
              <a:t>NOMBRE_RED</a:t>
            </a:r>
            <a:r>
              <a:rPr lang="es-ES" dirty="0" smtClean="0">
                <a:latin typeface="Consolas" pitchFamily="49" charset="0"/>
              </a:rPr>
              <a:t> -a </a:t>
            </a:r>
            <a:r>
              <a:rPr lang="es-ES" i="1" dirty="0" smtClean="0">
                <a:latin typeface="Consolas" pitchFamily="49" charset="0"/>
              </a:rPr>
              <a:t>MAC_RED</a:t>
            </a:r>
            <a:r>
              <a:rPr lang="es-ES" dirty="0" smtClean="0">
                <a:latin typeface="Consolas" pitchFamily="49" charset="0"/>
              </a:rPr>
              <a:t> -h </a:t>
            </a:r>
            <a:r>
              <a:rPr lang="es-ES" i="1" dirty="0" smtClean="0">
                <a:latin typeface="Consolas" pitchFamily="49" charset="0"/>
              </a:rPr>
              <a:t>MAC_PROPIA </a:t>
            </a:r>
            <a:r>
              <a:rPr lang="es-ES" dirty="0" smtClean="0">
                <a:latin typeface="Consolas" pitchFamily="49" charset="0"/>
              </a:rPr>
              <a:t>wifi0 </a:t>
            </a:r>
            <a:endParaRPr lang="es-E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Capturar 1 ARP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Una vez nos hemos asociado, lo que necesitamos es un paquete de datos auténticos: Data, que no </a:t>
            </a:r>
            <a:r>
              <a:rPr lang="es-ES" dirty="0" err="1" smtClean="0"/>
              <a:t>Beacons</a:t>
            </a:r>
            <a:r>
              <a:rPr lang="es-ES" dirty="0" smtClean="0"/>
              <a:t> (que son parecidos a los pings), ya que estos llevan la “clave” en su interior.</a:t>
            </a:r>
          </a:p>
          <a:p>
            <a:r>
              <a:rPr lang="es-ES" dirty="0" smtClean="0"/>
              <a:t>Para ello no nos queda más remedio que esperar a que </a:t>
            </a:r>
            <a:r>
              <a:rPr lang="es-ES" dirty="0" err="1" smtClean="0"/>
              <a:t>router</a:t>
            </a:r>
            <a:r>
              <a:rPr lang="es-ES" dirty="0" smtClean="0"/>
              <a:t> envíe un ARP de </a:t>
            </a:r>
            <a:r>
              <a:rPr lang="es-ES" dirty="0" err="1" smtClean="0"/>
              <a:t>broadcast</a:t>
            </a:r>
            <a:r>
              <a:rPr lang="es-ES" dirty="0" smtClean="0"/>
              <a:t>, un “</a:t>
            </a:r>
            <a:r>
              <a:rPr lang="es-ES" dirty="0" err="1" smtClean="0"/>
              <a:t>ey</a:t>
            </a:r>
            <a:r>
              <a:rPr lang="es-ES" dirty="0" smtClean="0"/>
              <a:t>, aquí estoy yo, conectaos conmigo si queréis”, lo que puede tardar minutos u horas, o bien forzándole/engañándole a que lo haga </a:t>
            </a:r>
            <a:r>
              <a:rPr lang="es-ES" dirty="0" smtClean="0"/>
              <a:t>a través de un cliente conectado por cable o un intento por </a:t>
            </a:r>
            <a:r>
              <a:rPr lang="es-ES" dirty="0" err="1" smtClean="0"/>
              <a:t>wifi</a:t>
            </a:r>
            <a:r>
              <a:rPr lang="es-ES" dirty="0" smtClean="0"/>
              <a:t>.</a:t>
            </a:r>
          </a:p>
          <a:p>
            <a:pPr algn="ctr">
              <a:buNone/>
            </a:pPr>
            <a:r>
              <a:rPr lang="es-ES" dirty="0" smtClean="0">
                <a:latin typeface="Consolas" pitchFamily="49" charset="0"/>
              </a:rPr>
              <a:t>ping 192.168.1.x</a:t>
            </a:r>
            <a:endParaRPr lang="es-ES" dirty="0" smtClean="0">
              <a:latin typeface="Consolas" pitchFamily="49" charset="0"/>
            </a:endParaRPr>
          </a:p>
          <a:p>
            <a:pPr algn="ctr">
              <a:buNone/>
            </a:pPr>
            <a:endParaRPr lang="es-ES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Reenviar </a:t>
            </a:r>
            <a:r>
              <a:rPr lang="es-ES" dirty="0" err="1" smtClean="0"/>
              <a:t>ARPs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Una vez hemos conseguido un ARP lo que tenemos que hacer es reenviar al </a:t>
            </a:r>
            <a:r>
              <a:rPr lang="es-ES" dirty="0" err="1" smtClean="0"/>
              <a:t>router</a:t>
            </a:r>
            <a:r>
              <a:rPr lang="es-ES" dirty="0" smtClean="0"/>
              <a:t> ese paquete auténtico capturado.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aireplay-ng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smtClean="0">
                <a:latin typeface="Consolas" pitchFamily="49" charset="0"/>
              </a:rPr>
              <a:t>--</a:t>
            </a:r>
            <a:r>
              <a:rPr lang="es-ES" dirty="0" err="1" smtClean="0">
                <a:latin typeface="Consolas" pitchFamily="49" charset="0"/>
              </a:rPr>
              <a:t>arpreplay</a:t>
            </a:r>
            <a:r>
              <a:rPr lang="es-ES" dirty="0" smtClean="0">
                <a:latin typeface="Consolas" pitchFamily="49" charset="0"/>
              </a:rPr>
              <a:t> -e </a:t>
            </a:r>
            <a:r>
              <a:rPr lang="es-ES" dirty="0" smtClean="0">
                <a:latin typeface="Consolas" pitchFamily="49" charset="0"/>
              </a:rPr>
              <a:t>NOMBRE_RED </a:t>
            </a:r>
            <a:r>
              <a:rPr lang="es-ES" dirty="0" smtClean="0">
                <a:latin typeface="Consolas" pitchFamily="49" charset="0"/>
              </a:rPr>
              <a:t>-h </a:t>
            </a:r>
            <a:r>
              <a:rPr lang="es-ES" dirty="0" smtClean="0">
                <a:latin typeface="Consolas" pitchFamily="49" charset="0"/>
              </a:rPr>
              <a:t>MAC_ORIGEN INTERFAZ</a:t>
            </a:r>
          </a:p>
          <a:p>
            <a:r>
              <a:rPr lang="es-ES" dirty="0" smtClean="0"/>
              <a:t>Veremos como en la pantalla abierta en la diapositiva 7 empiezan a subir los IV (Data#) rápidamente. </a:t>
            </a:r>
          </a:p>
          <a:p>
            <a:r>
              <a:rPr lang="es-ES" dirty="0" smtClean="0"/>
              <a:t>Tenemos que esperar hasta tener unos 40 o 50k.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Crackear</a:t>
            </a:r>
            <a:r>
              <a:rPr lang="es-ES" dirty="0" smtClean="0"/>
              <a:t> la contraseña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paso más fácil. En una consola escribimos:</a:t>
            </a:r>
          </a:p>
          <a:p>
            <a:pPr marL="514350" indent="-514350" algn="ctr">
              <a:buNone/>
            </a:pPr>
            <a:r>
              <a:rPr lang="es-ES" dirty="0" err="1" smtClean="0">
                <a:latin typeface="Consolas" pitchFamily="49" charset="0"/>
              </a:rPr>
              <a:t>aircrack-ptw</a:t>
            </a:r>
            <a:r>
              <a:rPr lang="es-ES" dirty="0" smtClean="0">
                <a:latin typeface="Consolas" pitchFamily="49" charset="0"/>
              </a:rPr>
              <a:t> *.cap</a:t>
            </a:r>
          </a:p>
          <a:p>
            <a:pPr marL="514350" indent="-514350" algn="ctr">
              <a:buNone/>
            </a:pPr>
            <a:r>
              <a:rPr lang="es-ES" dirty="0" smtClean="0">
                <a:latin typeface="+mj-lt"/>
              </a:rPr>
              <a:t>…o bien…</a:t>
            </a:r>
          </a:p>
          <a:p>
            <a:pPr marL="514350" indent="-514350" algn="ctr">
              <a:buNone/>
            </a:pPr>
            <a:r>
              <a:rPr lang="es-ES" dirty="0" err="1" smtClean="0">
                <a:latin typeface="Consolas" pitchFamily="49" charset="0"/>
              </a:rPr>
              <a:t>aircrack-ng</a:t>
            </a:r>
            <a:r>
              <a:rPr lang="es-ES" dirty="0" smtClean="0">
                <a:latin typeface="Consolas" pitchFamily="49" charset="0"/>
              </a:rPr>
              <a:t> *.cap</a:t>
            </a:r>
          </a:p>
          <a:p>
            <a:pPr marL="514350" indent="-514350"/>
            <a:r>
              <a:rPr lang="es-ES" dirty="0" smtClean="0"/>
              <a:t>Y veremos como el programa va haciendo una lectura de todos los paquetes. En segundos tendremos nuestra contraseña, tanto en ASCII como en hexadecimal.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Otros ataques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Hemos hecho el ataque del ARP replay, pero hay otros como por ejemplo el </a:t>
            </a:r>
            <a:r>
              <a:rPr lang="es-ES" dirty="0" err="1" smtClean="0"/>
              <a:t>ChopChop</a:t>
            </a:r>
            <a:r>
              <a:rPr lang="es-ES" dirty="0" smtClean="0"/>
              <a:t>, que se basa en el problema del IV con su operación XOR para crear un paquete verdadero que se usa para reenviar y recibir paquetes.</a:t>
            </a:r>
          </a:p>
          <a:p>
            <a:r>
              <a:rPr lang="es-ES" dirty="0" smtClean="0"/>
              <a:t>También está el de fragmentación, que busca un Data para generar miles de paquetes iguales y recibir respuesta.</a:t>
            </a:r>
          </a:p>
          <a:p>
            <a:r>
              <a:rPr lang="es-ES" dirty="0" smtClean="0"/>
              <a:t>De “</a:t>
            </a:r>
            <a:r>
              <a:rPr lang="es-ES" dirty="0" err="1" smtClean="0"/>
              <a:t>deautenticación</a:t>
            </a:r>
            <a:r>
              <a:rPr lang="es-ES" dirty="0" smtClean="0"/>
              <a:t>” que se hace cuando hay un cliente conectado </a:t>
            </a:r>
            <a:r>
              <a:rPr lang="es-ES" b="1" u="sng" dirty="0" smtClean="0"/>
              <a:t>pero</a:t>
            </a:r>
            <a:r>
              <a:rPr lang="es-ES" dirty="0" smtClean="0"/>
              <a:t> que no genera tráfico (o Data).</a:t>
            </a:r>
          </a:p>
          <a:p>
            <a:r>
              <a:rPr lang="es-ES" dirty="0" smtClean="0"/>
              <a:t>-p 0841 (reenvía cualquier dato que llega del AP, incluso los </a:t>
            </a:r>
            <a:r>
              <a:rPr lang="es-ES" dirty="0" err="1" smtClean="0"/>
              <a:t>beacons</a:t>
            </a:r>
            <a:r>
              <a:rPr lang="es-ES" dirty="0" smtClean="0"/>
              <a:t>. Útil cuando no hay ARP </a:t>
            </a:r>
            <a:r>
              <a:rPr lang="es-ES" dirty="0" err="1" smtClean="0"/>
              <a:t>requests</a:t>
            </a:r>
            <a:r>
              <a:rPr lang="es-ES" dirty="0" smtClean="0"/>
              <a:t> desde el AP e intentamos que venga uno)</a:t>
            </a:r>
          </a:p>
          <a:p>
            <a:endParaRPr lang="es-E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Obviamente NO utilizar bajo ningún concepto el cifrado WEP, ya que hemos visto cómo es </a:t>
            </a:r>
            <a:r>
              <a:rPr lang="es-ES" dirty="0" err="1" smtClean="0"/>
              <a:t>crackeable</a:t>
            </a:r>
            <a:r>
              <a:rPr lang="es-ES" dirty="0" smtClean="0"/>
              <a:t> en segundos.</a:t>
            </a:r>
          </a:p>
          <a:p>
            <a:r>
              <a:rPr lang="es-ES" dirty="0" smtClean="0"/>
              <a:t>Usar un cifrado WPA o su evolución WPA2, aunque también es “</a:t>
            </a:r>
            <a:r>
              <a:rPr lang="es-ES" dirty="0" err="1" smtClean="0"/>
              <a:t>crackeable</a:t>
            </a:r>
            <a:r>
              <a:rPr lang="es-ES" dirty="0" smtClean="0"/>
              <a:t>”, si encontramos el </a:t>
            </a:r>
            <a:r>
              <a:rPr lang="es-ES" dirty="0" err="1" smtClean="0"/>
              <a:t>handshake</a:t>
            </a:r>
            <a:r>
              <a:rPr lang="es-ES" dirty="0" smtClean="0"/>
              <a:t> y lo comparamos con un diccionario (avances muy grandes con </a:t>
            </a:r>
            <a:r>
              <a:rPr lang="es-ES" dirty="0" err="1" smtClean="0"/>
              <a:t>GPUs</a:t>
            </a:r>
            <a:r>
              <a:rPr lang="es-ES" dirty="0" smtClean="0"/>
              <a:t>), sacamos la </a:t>
            </a:r>
            <a:r>
              <a:rPr lang="es-ES" dirty="0" err="1" smtClean="0"/>
              <a:t>pass</a:t>
            </a:r>
            <a:r>
              <a:rPr lang="es-ES" dirty="0" smtClean="0"/>
              <a:t>, aunque tarda bastante.</a:t>
            </a:r>
          </a:p>
          <a:p>
            <a:r>
              <a:rPr lang="es-ES" dirty="0" smtClean="0"/>
              <a:t>Además ha habido fallos de seguridad en WPA y WPA2 últimamente.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hlinkClick r:id="rId2"/>
              </a:rPr>
              <a:t>Página oficial de </a:t>
            </a:r>
            <a:r>
              <a:rPr lang="es-ES" dirty="0" err="1" smtClean="0">
                <a:hlinkClick r:id="rId2"/>
              </a:rPr>
              <a:t>aircrack-ng</a:t>
            </a:r>
            <a:r>
              <a:rPr lang="es-ES" dirty="0" smtClean="0"/>
              <a:t>, con multitud de tutoriales, ejemplos y una documentación maravillosa.</a:t>
            </a:r>
          </a:p>
          <a:p>
            <a:r>
              <a:rPr lang="es-ES" dirty="0" smtClean="0"/>
              <a:t>Foros de </a:t>
            </a:r>
            <a:r>
              <a:rPr lang="es-ES" dirty="0" smtClean="0">
                <a:hlinkClick r:id="rId3"/>
              </a:rPr>
              <a:t>el-hacker.net</a:t>
            </a:r>
            <a:endParaRPr lang="es-ES" dirty="0" smtClean="0"/>
          </a:p>
          <a:p>
            <a:r>
              <a:rPr lang="es-ES" dirty="0" smtClean="0"/>
              <a:t>Foros de </a:t>
            </a:r>
            <a:r>
              <a:rPr lang="es-ES" dirty="0" smtClean="0">
                <a:hlinkClick r:id="rId4"/>
              </a:rPr>
              <a:t>seguridad-</a:t>
            </a:r>
            <a:r>
              <a:rPr lang="es-ES" dirty="0" err="1" smtClean="0">
                <a:hlinkClick r:id="rId4"/>
              </a:rPr>
              <a:t>wireless</a:t>
            </a:r>
            <a:r>
              <a:rPr lang="es-ES" dirty="0" smtClean="0"/>
              <a:t> (donde tienen una distribución </a:t>
            </a:r>
            <a:r>
              <a:rPr lang="es-ES" dirty="0" err="1" smtClean="0"/>
              <a:t>Wifiway</a:t>
            </a:r>
            <a:r>
              <a:rPr lang="es-ES" dirty="0" smtClean="0"/>
              <a:t> 1.0b2 que junto al script airoway.sh incluido automatiza mucho el proceso para ordenadores portátiles con el chip Intel 3945abg (driver </a:t>
            </a:r>
            <a:r>
              <a:rPr lang="es-ES" dirty="0" smtClean="0"/>
              <a:t>iwl3945 o </a:t>
            </a:r>
            <a:r>
              <a:rPr lang="es-ES" dirty="0" err="1" smtClean="0"/>
              <a:t>ipwraw</a:t>
            </a:r>
            <a:r>
              <a:rPr lang="es-ES" dirty="0" smtClean="0"/>
              <a:t>) </a:t>
            </a:r>
            <a:r>
              <a:rPr lang="es-ES" dirty="0" smtClean="0"/>
              <a:t>enormemente)</a:t>
            </a:r>
          </a:p>
          <a:p>
            <a:r>
              <a:rPr lang="es-ES" dirty="0" smtClean="0"/>
              <a:t>Juegos propios</a:t>
            </a:r>
          </a:p>
          <a:p>
            <a:r>
              <a:rPr lang="es-ES" dirty="0" smtClean="0"/>
              <a:t>Documentación propia en </a:t>
            </a:r>
            <a:r>
              <a:rPr lang="es-ES" dirty="0" smtClean="0">
                <a:hlinkClick r:id="rId5"/>
              </a:rPr>
              <a:t>http://www.pijusmagnificus.com/wiki</a:t>
            </a:r>
            <a:r>
              <a:rPr lang="es-ES" dirty="0" smtClean="0">
                <a:hlinkClick r:id="rId5"/>
              </a:rPr>
              <a:t>/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Avisos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Sólo es una demostración con fines educativos [en serio, en España no es ilegal, pero en otros países sí]</a:t>
            </a:r>
          </a:p>
          <a:p>
            <a:r>
              <a:rPr lang="es-ES" dirty="0" smtClean="0"/>
              <a:t>No hagáis nada que Bill Gates no haría [por ejemplo no terminar la carrera]</a:t>
            </a:r>
          </a:p>
          <a:p>
            <a:r>
              <a:rPr lang="es-ES" dirty="0" smtClean="0"/>
              <a:t>Si os preguntan cómo hacerlo: “No soy la persona más adecuada para responder eso”</a:t>
            </a:r>
          </a:p>
          <a:p>
            <a:pPr lvl="0"/>
            <a:r>
              <a:rPr lang="es-ES" dirty="0" smtClean="0"/>
              <a:t>… y si os preguntan por mi: “Pues me han dicho que es un tío cojonudo pero no le conozco”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Glosario de términos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929222"/>
          </a:xfrm>
        </p:spPr>
        <p:txBody>
          <a:bodyPr>
            <a:normAutofit fontScale="70000" lnSpcReduction="20000"/>
          </a:bodyPr>
          <a:lstStyle/>
          <a:p>
            <a:r>
              <a:rPr lang="es-ES" sz="2900" dirty="0" err="1" smtClean="0"/>
              <a:t>Backtrack</a:t>
            </a:r>
            <a:r>
              <a:rPr lang="es-ES" sz="2900" dirty="0" smtClean="0"/>
              <a:t> 3</a:t>
            </a:r>
            <a:r>
              <a:rPr lang="es-ES" sz="2400" dirty="0" smtClean="0"/>
              <a:t>: Distribución </a:t>
            </a:r>
            <a:r>
              <a:rPr lang="es-ES" sz="2400" dirty="0" err="1" smtClean="0"/>
              <a:t>LiveCD</a:t>
            </a:r>
            <a:r>
              <a:rPr lang="es-ES" sz="2400" dirty="0" smtClean="0"/>
              <a:t> (en nuestro caso USB) basada en </a:t>
            </a:r>
            <a:r>
              <a:rPr lang="es-ES" sz="2400" dirty="0" err="1" smtClean="0"/>
              <a:t>Slackware</a:t>
            </a:r>
            <a:r>
              <a:rPr lang="es-ES" sz="2400" dirty="0" smtClean="0"/>
              <a:t> Linux. Su principal objetivo es la seguridad informática, tanto </a:t>
            </a:r>
            <a:r>
              <a:rPr lang="es-ES" sz="2400" dirty="0" err="1" smtClean="0"/>
              <a:t>WiFi</a:t>
            </a:r>
            <a:r>
              <a:rPr lang="es-ES" sz="2400" dirty="0" smtClean="0"/>
              <a:t>, como Ethernet, como GPS, </a:t>
            </a:r>
            <a:r>
              <a:rPr lang="es-ES" sz="2400" dirty="0" err="1" smtClean="0"/>
              <a:t>bluetooth</a:t>
            </a:r>
            <a:r>
              <a:rPr lang="es-ES" sz="2400" dirty="0" smtClean="0"/>
              <a:t>...</a:t>
            </a:r>
          </a:p>
          <a:p>
            <a:r>
              <a:rPr lang="es-ES" sz="2900" dirty="0" err="1" smtClean="0"/>
              <a:t>Wi</a:t>
            </a:r>
            <a:r>
              <a:rPr lang="es-ES" sz="2900" dirty="0" smtClean="0"/>
              <a:t>-Fi: </a:t>
            </a:r>
            <a:r>
              <a:rPr lang="es-ES" sz="2400" b="1" i="1" u="sng" dirty="0" err="1" smtClean="0"/>
              <a:t>Wi</a:t>
            </a:r>
            <a:r>
              <a:rPr lang="es-ES" sz="2400" i="1" dirty="0" err="1" smtClean="0"/>
              <a:t>reless</a:t>
            </a:r>
            <a:r>
              <a:rPr lang="es-ES" sz="2400" i="1" dirty="0" smtClean="0"/>
              <a:t> </a:t>
            </a:r>
            <a:r>
              <a:rPr lang="es-ES" sz="2400" b="1" i="1" u="sng" dirty="0" err="1" smtClean="0"/>
              <a:t>Fi</a:t>
            </a:r>
            <a:r>
              <a:rPr lang="es-ES" sz="2400" i="1" dirty="0" err="1" smtClean="0"/>
              <a:t>delity</a:t>
            </a:r>
            <a:r>
              <a:rPr lang="es-ES" sz="2400" dirty="0" smtClean="0"/>
              <a:t>. Capa de transmisión de la pila TCP/IP. Es inalámbrico y se transmite por el espectro de los 2.4Ghz. Hay diferentes estándares, “b”, “g”, “n”… cada uno con un radio  y capacidad de transmisión determinado.</a:t>
            </a:r>
          </a:p>
          <a:p>
            <a:pPr lvl="1"/>
            <a:r>
              <a:rPr lang="es-ES" sz="2900" dirty="0" smtClean="0"/>
              <a:t>ARP: </a:t>
            </a:r>
            <a:r>
              <a:rPr lang="es-ES" dirty="0" err="1" smtClean="0"/>
              <a:t>Address</a:t>
            </a:r>
            <a:r>
              <a:rPr lang="es-ES" dirty="0" smtClean="0"/>
              <a:t> </a:t>
            </a:r>
            <a:r>
              <a:rPr lang="es-ES" dirty="0" err="1" smtClean="0"/>
              <a:t>Resolution</a:t>
            </a:r>
            <a:r>
              <a:rPr lang="es-ES" dirty="0" smtClean="0"/>
              <a:t> </a:t>
            </a:r>
            <a:r>
              <a:rPr lang="es-ES" dirty="0" err="1" smtClean="0"/>
              <a:t>Protocol</a:t>
            </a:r>
            <a:r>
              <a:rPr lang="es-ES" dirty="0" smtClean="0"/>
              <a:t>. Un protocolo TCP/IP (RFC 826) usado para convertir una dirección IP a una dirección MAC.</a:t>
            </a:r>
          </a:p>
          <a:p>
            <a:pPr lvl="1"/>
            <a:r>
              <a:rPr lang="es-ES" sz="2900" dirty="0" smtClean="0"/>
              <a:t>IV </a:t>
            </a:r>
            <a:r>
              <a:rPr lang="es-ES" sz="2900" dirty="0" smtClean="0"/>
              <a:t>(+ </a:t>
            </a:r>
            <a:r>
              <a:rPr lang="es-ES" sz="2900" dirty="0" smtClean="0"/>
              <a:t>Data)</a:t>
            </a:r>
            <a:r>
              <a:rPr lang="es-ES" dirty="0" smtClean="0"/>
              <a:t>: es un bloque de bits que es requerido para permitir un cifrado en flujo o un cifrado por bloques, en uno de los modos de cifrado, con un resultado independiente de otros cifrados producidos por la misma clave.</a:t>
            </a:r>
          </a:p>
          <a:p>
            <a:pPr lvl="1"/>
            <a:r>
              <a:rPr lang="es-ES" sz="2900" dirty="0" smtClean="0"/>
              <a:t>MAC</a:t>
            </a:r>
            <a:r>
              <a:rPr lang="es-ES" dirty="0" smtClean="0"/>
              <a:t>: Identificación digital de un punto de acceso, tarjeta de Red, tarjeta </a:t>
            </a:r>
            <a:r>
              <a:rPr lang="es-ES" dirty="0" err="1" smtClean="0"/>
              <a:t>WiFi</a:t>
            </a:r>
            <a:r>
              <a:rPr lang="es-ES" dirty="0" smtClean="0"/>
              <a:t>, son 6 pares de caracteres hexadecimales como por ejemplo:</a:t>
            </a:r>
          </a:p>
          <a:p>
            <a:pPr lvl="1" algn="ctr">
              <a:buNone/>
            </a:pPr>
            <a:r>
              <a:rPr lang="es-ES" dirty="0" smtClean="0">
                <a:latin typeface="Consolas" pitchFamily="49" charset="0"/>
              </a:rPr>
              <a:t>0A:3D:1F:67:43:FD</a:t>
            </a:r>
            <a:endParaRPr lang="es-ES" dirty="0" smtClean="0"/>
          </a:p>
          <a:p>
            <a:pPr lvl="1"/>
            <a:r>
              <a:rPr lang="es-ES" sz="2900" dirty="0" smtClean="0"/>
              <a:t>(E)SSID</a:t>
            </a:r>
            <a:r>
              <a:rPr lang="es-ES" dirty="0" smtClean="0"/>
              <a:t>: Nombre de la red.</a:t>
            </a:r>
          </a:p>
          <a:p>
            <a:pPr lvl="1"/>
            <a:r>
              <a:rPr lang="es-ES" sz="2900" dirty="0" smtClean="0"/>
              <a:t>BSSID</a:t>
            </a:r>
            <a:r>
              <a:rPr lang="es-ES" dirty="0" smtClean="0"/>
              <a:t>: Mac de la red (es única).</a:t>
            </a:r>
          </a:p>
          <a:p>
            <a:pPr lvl="1"/>
            <a:r>
              <a:rPr lang="es-ES" sz="2900" dirty="0" smtClean="0"/>
              <a:t>WEP</a:t>
            </a:r>
            <a:r>
              <a:rPr lang="es-ES" dirty="0" smtClean="0"/>
              <a:t>: </a:t>
            </a:r>
            <a:r>
              <a:rPr lang="es-ES" b="1" i="1" u="sng" dirty="0" err="1" smtClean="0"/>
              <a:t>W</a:t>
            </a:r>
            <a:r>
              <a:rPr lang="es-ES" i="1" dirty="0" err="1" smtClean="0"/>
              <a:t>ired</a:t>
            </a:r>
            <a:r>
              <a:rPr lang="es-ES" i="1" dirty="0" smtClean="0"/>
              <a:t> </a:t>
            </a:r>
            <a:r>
              <a:rPr lang="es-ES" b="1" i="1" u="sng" dirty="0" err="1" smtClean="0"/>
              <a:t>E</a:t>
            </a:r>
            <a:r>
              <a:rPr lang="es-ES" i="1" dirty="0" err="1" smtClean="0"/>
              <a:t>quivalent</a:t>
            </a:r>
            <a:r>
              <a:rPr lang="es-ES" i="1" dirty="0" smtClean="0"/>
              <a:t> </a:t>
            </a:r>
            <a:r>
              <a:rPr lang="es-ES" b="1" i="1" u="sng" dirty="0" err="1" smtClean="0"/>
              <a:t>P</a:t>
            </a:r>
            <a:r>
              <a:rPr lang="es-ES" i="1" dirty="0" err="1" smtClean="0"/>
              <a:t>rivacy</a:t>
            </a:r>
            <a:r>
              <a:rPr lang="es-ES" dirty="0" smtClean="0"/>
              <a:t>. Está basado en el algoritmo de cifrado RC4, y utiliza claves de 64 bits (40 bits más 24 bits del vector de iniciación </a:t>
            </a:r>
            <a:r>
              <a:rPr lang="es-ES" i="1" dirty="0" smtClean="0"/>
              <a:t>IV</a:t>
            </a:r>
            <a:r>
              <a:rPr lang="es-ES" dirty="0" smtClean="0"/>
              <a:t>) o de 128 bits (104 bits más 24 bits del IV).</a:t>
            </a:r>
          </a:p>
          <a:p>
            <a:pPr lvl="1"/>
            <a:endParaRPr lang="es-ES" dirty="0" smtClean="0"/>
          </a:p>
          <a:p>
            <a:pPr lvl="1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Backtrack</a:t>
            </a:r>
            <a:r>
              <a:rPr lang="es-ES" dirty="0" smtClean="0"/>
              <a:t> 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Arrancamos el ordenador con </a:t>
            </a:r>
            <a:r>
              <a:rPr lang="es-ES" dirty="0" err="1" smtClean="0"/>
              <a:t>Backtrack</a:t>
            </a:r>
            <a:r>
              <a:rPr lang="es-ES" dirty="0" smtClean="0"/>
              <a:t> 3 previamente cargado en un dispositivo USB (podría estarlo en un CD, pero es más engorroso, ruidoso y lento). Cambiamos el idioma del teclado al español desde el inglés para trabajar mejor en consola y no tener problemas con la distribución del teclado.</a:t>
            </a:r>
          </a:p>
          <a:p>
            <a:r>
              <a:rPr lang="es-ES" dirty="0" smtClean="0"/>
              <a:t>Hay que tener cuidado porque se entra como </a:t>
            </a:r>
            <a:r>
              <a:rPr lang="es-ES" dirty="0" err="1" smtClean="0"/>
              <a:t>root</a:t>
            </a:r>
            <a:r>
              <a:rPr lang="es-ES" dirty="0" smtClean="0"/>
              <a:t> y se tiene acceso a TODOS los datos de particiones en el sistema operativo, por lo que se podrían destruir datos de forma accidental.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Comprobaciones previas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Comprobamos que nuestra tarjeta inalámbrica está enchufada (con los típicos botones) y que está soportada por la distribución, para ello abrimos una terminal, y escribimos: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airmon-ng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Si sale algo como esto…</a:t>
            </a:r>
          </a:p>
          <a:p>
            <a:pPr algn="ctr">
              <a:buNone/>
            </a:pPr>
            <a:r>
              <a:rPr lang="es-ES" dirty="0" smtClean="0">
                <a:latin typeface="Consolas" pitchFamily="49" charset="0"/>
              </a:rPr>
              <a:t>[ver demo]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…vamos bien: nos dice el interfaz de red que poseemos, y el driver (esto es informativo).</a:t>
            </a:r>
          </a:p>
          <a:p>
            <a:r>
              <a:rPr lang="es-ES" dirty="0" smtClean="0"/>
              <a:t>También tenemos que apuntar la MAC de nuestra tarjeta </a:t>
            </a:r>
            <a:r>
              <a:rPr lang="es-ES" dirty="0" err="1" smtClean="0"/>
              <a:t>WiFi</a:t>
            </a:r>
            <a:r>
              <a:rPr lang="es-ES" dirty="0" smtClean="0"/>
              <a:t>. Son los primeros seis pares hexadecimales en: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ifconfig</a:t>
            </a:r>
            <a:r>
              <a:rPr lang="es-ES" dirty="0" smtClean="0">
                <a:latin typeface="Consolas" pitchFamily="49" charset="0"/>
              </a:rPr>
              <a:t> INTERFAZ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 mi caso…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Debido a que los drivers que vienen por defecto en BT3 para mi tarjeta inalámbrica no permiten inyección, tenemos que cargar los que lo permiten: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modprobe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smtClean="0">
                <a:latin typeface="Consolas" pitchFamily="49" charset="0"/>
              </a:rPr>
              <a:t>-r iwl3945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modprobe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err="1" smtClean="0">
                <a:latin typeface="Consolas" pitchFamily="49" charset="0"/>
              </a:rPr>
              <a:t>ipwraw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Comprobamos de nuevo con </a:t>
            </a:r>
            <a:r>
              <a:rPr lang="es-ES" dirty="0" err="1" smtClean="0"/>
              <a:t>airmon-ng</a:t>
            </a:r>
            <a:r>
              <a:rPr lang="es-ES" dirty="0" smtClean="0"/>
              <a:t> para ver si ha cargado bien los drivers.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Ver qué redes y clientes hay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Es un paso básico, necesitamos saber qué redes hay a nuestro alcance, qué potencia tienen y los posibles clientes que hay conectados a ellas (o si no hay).</a:t>
            </a:r>
          </a:p>
          <a:p>
            <a:r>
              <a:rPr lang="es-ES" dirty="0" smtClean="0"/>
              <a:t>En consola, escribir (acorde a nuestra interfaz):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airodump-ng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smtClean="0">
                <a:latin typeface="Consolas" pitchFamily="49" charset="0"/>
              </a:rPr>
              <a:t>wifi0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Veremos las redes (con su MAC, nombre, canal, </a:t>
            </a:r>
            <a:r>
              <a:rPr lang="es-ES" dirty="0" err="1" smtClean="0"/>
              <a:t>IV’s</a:t>
            </a:r>
            <a:r>
              <a:rPr lang="es-ES" dirty="0" smtClean="0"/>
              <a:t> [Data#], </a:t>
            </a:r>
            <a:r>
              <a:rPr lang="es-ES" dirty="0" err="1" smtClean="0"/>
              <a:t>beacons</a:t>
            </a:r>
            <a:r>
              <a:rPr lang="es-ES" dirty="0" smtClean="0"/>
              <a:t> a parte de más cosas</a:t>
            </a:r>
            <a:r>
              <a:rPr lang="es-ES" dirty="0" smtClean="0"/>
              <a:t>).</a:t>
            </a:r>
          </a:p>
          <a:p>
            <a:r>
              <a:rPr lang="es-ES" dirty="0" smtClean="0"/>
              <a:t>Además tenemos que poner la tarjeta en modo monitor en el canal de la red que queremos abrir:</a:t>
            </a:r>
          </a:p>
          <a:p>
            <a:pPr algn="ctr">
              <a:buNone/>
            </a:pPr>
            <a:r>
              <a:rPr lang="es-ES" dirty="0" err="1" smtClean="0">
                <a:latin typeface="Consolas" pitchFamily="49" charset="0"/>
              </a:rPr>
              <a:t>airmon-ng</a:t>
            </a:r>
            <a:r>
              <a:rPr lang="es-ES" dirty="0" smtClean="0">
                <a:latin typeface="Consolas" pitchFamily="49" charset="0"/>
              </a:rPr>
              <a:t> </a:t>
            </a:r>
            <a:r>
              <a:rPr lang="es-ES" dirty="0" err="1" smtClean="0">
                <a:latin typeface="Consolas" pitchFamily="49" charset="0"/>
              </a:rPr>
              <a:t>start</a:t>
            </a:r>
            <a:r>
              <a:rPr lang="es-ES" dirty="0" smtClean="0">
                <a:latin typeface="Consolas" pitchFamily="49" charset="0"/>
              </a:rPr>
              <a:t> wifi0 CANAL</a:t>
            </a:r>
            <a:endParaRPr lang="es-ES" dirty="0" smtClean="0">
              <a:latin typeface="Consolas" pitchFamily="49" charset="0"/>
            </a:endParaRPr>
          </a:p>
          <a:p>
            <a:r>
              <a:rPr lang="es-ES" dirty="0" smtClean="0"/>
              <a:t>Parte analógica: apuntar en un papel la MAC del punto de acceso y su nombre, así como el canal de transmisión, los clientes conectados y dónde lo están.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Centrarnos en una red…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preferible centrarse en una sola red, debido a que “el que mucho abarca poco aprieta”. Si nos centramos en una sola red, podremos inyectar paquetes y “engañar” al </a:t>
            </a:r>
            <a:r>
              <a:rPr lang="es-ES" dirty="0" err="1" smtClean="0"/>
              <a:t>router</a:t>
            </a:r>
            <a:r>
              <a:rPr lang="es-ES" dirty="0" smtClean="0"/>
              <a:t>, pudiendo recibir muchos paquetes en poco tiempo (minutos), algo que no se puede hacer si monitoreamos todas las redes.</a:t>
            </a:r>
          </a:p>
          <a:p>
            <a:r>
              <a:rPr lang="es-ES" dirty="0" smtClean="0"/>
              <a:t>Ahora tenemos que guardar </a:t>
            </a:r>
            <a:r>
              <a:rPr lang="es-ES" b="1" u="sng" dirty="0" smtClean="0"/>
              <a:t>SÓLO</a:t>
            </a:r>
            <a:r>
              <a:rPr lang="es-ES" dirty="0" smtClean="0"/>
              <a:t> los datos recibidos desde una red en concreto:</a:t>
            </a:r>
          </a:p>
          <a:p>
            <a:pPr algn="ctr">
              <a:buNone/>
            </a:pPr>
            <a:r>
              <a:rPr lang="es-ES" sz="2000" dirty="0" err="1" smtClean="0">
                <a:latin typeface="Consolas" pitchFamily="49" charset="0"/>
              </a:rPr>
              <a:t>airodump-ng</a:t>
            </a:r>
            <a:r>
              <a:rPr lang="es-ES" sz="2000" dirty="0" smtClean="0">
                <a:latin typeface="Consolas" pitchFamily="49" charset="0"/>
              </a:rPr>
              <a:t> </a:t>
            </a:r>
            <a:r>
              <a:rPr lang="es-ES" sz="2000" dirty="0" smtClean="0">
                <a:latin typeface="Consolas" pitchFamily="49" charset="0"/>
              </a:rPr>
              <a:t>-e </a:t>
            </a:r>
            <a:r>
              <a:rPr lang="es-ES" sz="2000" dirty="0" smtClean="0">
                <a:latin typeface="Consolas" pitchFamily="49" charset="0"/>
              </a:rPr>
              <a:t>NOMBRE_RED </a:t>
            </a:r>
            <a:r>
              <a:rPr lang="es-ES" sz="2000" dirty="0" smtClean="0">
                <a:latin typeface="Consolas" pitchFamily="49" charset="0"/>
              </a:rPr>
              <a:t>-c </a:t>
            </a:r>
            <a:r>
              <a:rPr lang="es-ES" sz="2000" dirty="0" smtClean="0">
                <a:latin typeface="Consolas" pitchFamily="49" charset="0"/>
              </a:rPr>
              <a:t>CANAL </a:t>
            </a:r>
            <a:r>
              <a:rPr lang="es-ES" sz="2000" dirty="0" smtClean="0">
                <a:latin typeface="Consolas" pitchFamily="49" charset="0"/>
              </a:rPr>
              <a:t>-w </a:t>
            </a:r>
            <a:r>
              <a:rPr lang="es-ES" sz="2000" dirty="0" smtClean="0">
                <a:latin typeface="Consolas" pitchFamily="49" charset="0"/>
              </a:rPr>
              <a:t>ARCH_GUARDAR INTERFAZ</a:t>
            </a:r>
            <a:endParaRPr lang="es-ES" sz="20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 hay un cliente conectado…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Si hay un cliente conectado la </a:t>
            </a:r>
            <a:r>
              <a:rPr lang="es-ES" dirty="0" err="1" smtClean="0"/>
              <a:t>WiFi</a:t>
            </a:r>
            <a:r>
              <a:rPr lang="es-ES" dirty="0" smtClean="0"/>
              <a:t> está abierta en segundos: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Cambiamos nuestra MAC a la del cliente conectado, nos asociamos al </a:t>
            </a:r>
            <a:r>
              <a:rPr lang="es-ES" dirty="0" err="1" smtClean="0"/>
              <a:t>router</a:t>
            </a:r>
            <a:r>
              <a:rPr lang="es-ES" dirty="0" smtClean="0"/>
              <a:t>, y debido al diseño del protocolo, nos empieza a repetir a nosotros también todos los datos (los datos se envían a </a:t>
            </a:r>
            <a:r>
              <a:rPr lang="es-ES" dirty="0" err="1" smtClean="0"/>
              <a:t>MACs</a:t>
            </a:r>
            <a:r>
              <a:rPr lang="es-ES" dirty="0" smtClean="0"/>
              <a:t>, no a nombres ni </a:t>
            </a:r>
            <a:r>
              <a:rPr lang="es-ES" dirty="0" err="1" smtClean="0"/>
              <a:t>IP’s</a:t>
            </a:r>
            <a:r>
              <a:rPr lang="es-ES" dirty="0" smtClean="0"/>
              <a:t>, y si la MAC (que es de UN SOLO ORDENADOR en teoría) está recibiendo, nosotros por extensión también).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Simplemente encontrar un paquete auténtico, y reenviarle con mucha frecuencia para que nos responda el </a:t>
            </a:r>
            <a:r>
              <a:rPr lang="es-ES" dirty="0" err="1" smtClean="0"/>
              <a:t>router</a:t>
            </a:r>
            <a:r>
              <a:rPr lang="es-ES" dirty="0" smtClean="0"/>
              <a:t> (un “paquete de datos” o “IV”(y ver paso de descifrado de la contraseña)).</a:t>
            </a:r>
          </a:p>
          <a:p>
            <a:r>
              <a:rPr lang="es-ES" dirty="0" smtClean="0"/>
              <a:t>Pero nosotros vamos a hacerlo sin un cliente conectado (muchas veces es esto lo que se encuentra). Sólo tenemos el </a:t>
            </a:r>
            <a:r>
              <a:rPr lang="es-ES" dirty="0" err="1" smtClean="0"/>
              <a:t>router</a:t>
            </a:r>
            <a:r>
              <a:rPr lang="es-ES" dirty="0" smtClean="0"/>
              <a:t> y nosotros</a:t>
            </a:r>
            <a:r>
              <a:rPr lang="es-ES" dirty="0" smtClean="0"/>
              <a:t>… (aunque nos ayudaremos de un cliente conectado por cable o un intento de conexión </a:t>
            </a:r>
            <a:r>
              <a:rPr lang="es-ES" dirty="0" err="1" smtClean="0"/>
              <a:t>wifi</a:t>
            </a:r>
            <a:r>
              <a:rPr lang="es-ES" dirty="0" smtClean="0"/>
              <a:t> </a:t>
            </a:r>
            <a:r>
              <a:rPr lang="es-ES" dirty="0" smtClean="0"/>
              <a:t>para acelerar el proceso)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348</TotalTime>
  <Words>1524</Words>
  <Application>Microsoft Office PowerPoint</Application>
  <PresentationFormat>Presentación en pantalla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Flujo</vt:lpstr>
      <vt:lpstr>Recuperación de la clave WiFi con cifrado WEP</vt:lpstr>
      <vt:lpstr>Avisos</vt:lpstr>
      <vt:lpstr>Glosario de términos</vt:lpstr>
      <vt:lpstr>Backtrack 3</vt:lpstr>
      <vt:lpstr>Comprobaciones previas</vt:lpstr>
      <vt:lpstr>En mi caso…</vt:lpstr>
      <vt:lpstr>Ver qué redes y clientes hay</vt:lpstr>
      <vt:lpstr>Centrarnos en una red…</vt:lpstr>
      <vt:lpstr>Si hay un cliente conectado…</vt:lpstr>
      <vt:lpstr>Si no hay un cliente conectado...</vt:lpstr>
      <vt:lpstr>Capturar 1 ARP</vt:lpstr>
      <vt:lpstr>Reenviar ARPs</vt:lpstr>
      <vt:lpstr>Crackear la contraseña</vt:lpstr>
      <vt:lpstr>Otros ataques</vt:lpstr>
      <vt:lpstr>Conclusiones</vt:lpstr>
      <vt:lpstr>Bibliografía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Recuperación de la clave WiFi con cifrado WEP</dc:title>
  <dc:creator>Guillermo López</dc:creator>
  <cp:lastModifiedBy>Guillermo López</cp:lastModifiedBy>
  <cp:revision>62</cp:revision>
  <dcterms:created xsi:type="dcterms:W3CDTF">2008-11-16T16:37:37Z</dcterms:created>
  <dcterms:modified xsi:type="dcterms:W3CDTF">2008-11-26T16:42:09Z</dcterms:modified>
</cp:coreProperties>
</file>